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71" r:id="rId15"/>
    <p:sldId id="268" r:id="rId16"/>
    <p:sldId id="269" r:id="rId17"/>
    <p:sldId id="270" r:id="rId1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4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05.png"/><Relationship Id="rId3" Type="http://schemas.openxmlformats.org/officeDocument/2006/relationships/image" Target="../media/image13.png"/><Relationship Id="rId7" Type="http://schemas.openxmlformats.org/officeDocument/2006/relationships/image" Target="../media/image40.png"/><Relationship Id="rId12" Type="http://schemas.openxmlformats.org/officeDocument/2006/relationships/image" Target="../media/image1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9.png"/><Relationship Id="rId5" Type="http://schemas.openxmlformats.org/officeDocument/2006/relationships/image" Target="../media/image15.png"/><Relationship Id="rId10" Type="http://schemas.openxmlformats.org/officeDocument/2006/relationships/image" Target="../media/image98.png"/><Relationship Id="rId4" Type="http://schemas.openxmlformats.org/officeDocument/2006/relationships/image" Target="../media/image14.png"/><Relationship Id="rId9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3.png"/><Relationship Id="rId7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08.png"/><Relationship Id="rId5" Type="http://schemas.openxmlformats.org/officeDocument/2006/relationships/image" Target="../media/image15.png"/><Relationship Id="rId10" Type="http://schemas.openxmlformats.org/officeDocument/2006/relationships/image" Target="../media/image107.png"/><Relationship Id="rId4" Type="http://schemas.openxmlformats.org/officeDocument/2006/relationships/image" Target="../media/image14.png"/><Relationship Id="rId9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3.png"/><Relationship Id="rId7" Type="http://schemas.openxmlformats.org/officeDocument/2006/relationships/image" Target="../media/image40.png"/><Relationship Id="rId12" Type="http://schemas.openxmlformats.org/officeDocument/2006/relationships/image" Target="../media/image11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11.png"/><Relationship Id="rId5" Type="http://schemas.openxmlformats.org/officeDocument/2006/relationships/image" Target="../media/image15.png"/><Relationship Id="rId10" Type="http://schemas.openxmlformats.org/officeDocument/2006/relationships/image" Target="../media/image110.png"/><Relationship Id="rId4" Type="http://schemas.openxmlformats.org/officeDocument/2006/relationships/image" Target="../media/image14.png"/><Relationship Id="rId9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17.png"/><Relationship Id="rId3" Type="http://schemas.openxmlformats.org/officeDocument/2006/relationships/image" Target="../media/image13.png"/><Relationship Id="rId7" Type="http://schemas.openxmlformats.org/officeDocument/2006/relationships/image" Target="../media/image40.png"/><Relationship Id="rId12" Type="http://schemas.openxmlformats.org/officeDocument/2006/relationships/image" Target="../media/image1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15.png"/><Relationship Id="rId5" Type="http://schemas.openxmlformats.org/officeDocument/2006/relationships/image" Target="../media/image15.png"/><Relationship Id="rId10" Type="http://schemas.openxmlformats.org/officeDocument/2006/relationships/image" Target="../media/image114.png"/><Relationship Id="rId4" Type="http://schemas.openxmlformats.org/officeDocument/2006/relationships/image" Target="../media/image14.png"/><Relationship Id="rId9" Type="http://schemas.openxmlformats.org/officeDocument/2006/relationships/image" Target="../media/image1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21.png"/><Relationship Id="rId5" Type="http://schemas.microsoft.com/office/2007/relationships/media" Target="../media/media3.mp4"/><Relationship Id="rId10" Type="http://schemas.openxmlformats.org/officeDocument/2006/relationships/image" Target="../media/image120.png"/><Relationship Id="rId4" Type="http://schemas.openxmlformats.org/officeDocument/2006/relationships/video" Target="../media/media2.mp4"/><Relationship Id="rId9" Type="http://schemas.openxmlformats.org/officeDocument/2006/relationships/image" Target="../media/image1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image" Target="../media/image13.png"/><Relationship Id="rId21" Type="http://schemas.openxmlformats.org/officeDocument/2006/relationships/image" Target="../media/image134.png"/><Relationship Id="rId7" Type="http://schemas.openxmlformats.org/officeDocument/2006/relationships/image" Target="../media/image4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2" Type="http://schemas.openxmlformats.org/officeDocument/2006/relationships/image" Target="../media/image12.png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5" Type="http://schemas.openxmlformats.org/officeDocument/2006/relationships/image" Target="../media/image15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4" Type="http://schemas.openxmlformats.org/officeDocument/2006/relationships/image" Target="../media/image14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3.png"/><Relationship Id="rId7" Type="http://schemas.openxmlformats.org/officeDocument/2006/relationships/image" Target="../media/image40.png"/><Relationship Id="rId12" Type="http://schemas.openxmlformats.org/officeDocument/2006/relationships/image" Target="../media/image1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39.png"/><Relationship Id="rId5" Type="http://schemas.openxmlformats.org/officeDocument/2006/relationships/image" Target="../media/image15.png"/><Relationship Id="rId10" Type="http://schemas.openxmlformats.org/officeDocument/2006/relationships/image" Target="../media/image122.png"/><Relationship Id="rId4" Type="http://schemas.openxmlformats.org/officeDocument/2006/relationships/image" Target="../media/image14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2.png"/><Relationship Id="rId7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13.png"/><Relationship Id="rId21" Type="http://schemas.openxmlformats.org/officeDocument/2006/relationships/image" Target="../media/image53.png"/><Relationship Id="rId7" Type="http://schemas.openxmlformats.org/officeDocument/2006/relationships/image" Target="../media/image40.png"/><Relationship Id="rId12" Type="http://schemas.openxmlformats.org/officeDocument/2006/relationships/image" Target="../media/image8.png"/><Relationship Id="rId17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44.png"/><Relationship Id="rId24" Type="http://schemas.openxmlformats.org/officeDocument/2006/relationships/image" Target="../media/image56.png"/><Relationship Id="rId5" Type="http://schemas.openxmlformats.org/officeDocument/2006/relationships/image" Target="../media/image15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3.png"/><Relationship Id="rId19" Type="http://schemas.openxmlformats.org/officeDocument/2006/relationships/image" Target="../media/image51.png"/><Relationship Id="rId4" Type="http://schemas.openxmlformats.org/officeDocument/2006/relationships/image" Target="../media/image14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61.png"/><Relationship Id="rId3" Type="http://schemas.openxmlformats.org/officeDocument/2006/relationships/image" Target="../media/image13.png"/><Relationship Id="rId7" Type="http://schemas.openxmlformats.org/officeDocument/2006/relationships/image" Target="../media/image40.png"/><Relationship Id="rId12" Type="http://schemas.openxmlformats.org/officeDocument/2006/relationships/image" Target="../media/image6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59.png"/><Relationship Id="rId5" Type="http://schemas.openxmlformats.org/officeDocument/2006/relationships/image" Target="../media/image15.png"/><Relationship Id="rId10" Type="http://schemas.openxmlformats.org/officeDocument/2006/relationships/image" Target="../media/image58.png"/><Relationship Id="rId4" Type="http://schemas.openxmlformats.org/officeDocument/2006/relationships/image" Target="../media/image14.png"/><Relationship Id="rId9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64.png"/><Relationship Id="rId3" Type="http://schemas.openxmlformats.org/officeDocument/2006/relationships/image" Target="../media/image13.png"/><Relationship Id="rId7" Type="http://schemas.openxmlformats.org/officeDocument/2006/relationships/image" Target="../media/image40.png"/><Relationship Id="rId12" Type="http://schemas.openxmlformats.org/officeDocument/2006/relationships/image" Target="../media/image6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3.png"/><Relationship Id="rId5" Type="http://schemas.openxmlformats.org/officeDocument/2006/relationships/image" Target="../media/image15.png"/><Relationship Id="rId10" Type="http://schemas.openxmlformats.org/officeDocument/2006/relationships/image" Target="../media/image57.png"/><Relationship Id="rId4" Type="http://schemas.openxmlformats.org/officeDocument/2006/relationships/image" Target="../media/image14.png"/><Relationship Id="rId9" Type="http://schemas.openxmlformats.org/officeDocument/2006/relationships/image" Target="../media/image62.png"/><Relationship Id="rId1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69.png"/><Relationship Id="rId18" Type="http://schemas.openxmlformats.org/officeDocument/2006/relationships/image" Target="../media/image73.png"/><Relationship Id="rId3" Type="http://schemas.openxmlformats.org/officeDocument/2006/relationships/image" Target="../media/image13.png"/><Relationship Id="rId21" Type="http://schemas.openxmlformats.org/officeDocument/2006/relationships/image" Target="../media/image76.png"/><Relationship Id="rId7" Type="http://schemas.openxmlformats.org/officeDocument/2006/relationships/image" Target="../media/image40.png"/><Relationship Id="rId12" Type="http://schemas.openxmlformats.org/officeDocument/2006/relationships/image" Target="../media/image68.png"/><Relationship Id="rId17" Type="http://schemas.openxmlformats.org/officeDocument/2006/relationships/image" Target="../media/image8.png"/><Relationship Id="rId2" Type="http://schemas.openxmlformats.org/officeDocument/2006/relationships/image" Target="../media/image12.png"/><Relationship Id="rId16" Type="http://schemas.openxmlformats.org/officeDocument/2006/relationships/image" Target="../media/image72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7.png"/><Relationship Id="rId5" Type="http://schemas.openxmlformats.org/officeDocument/2006/relationships/image" Target="../media/image15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4.png"/><Relationship Id="rId4" Type="http://schemas.openxmlformats.org/officeDocument/2006/relationships/image" Target="../media/image14.png"/><Relationship Id="rId9" Type="http://schemas.openxmlformats.org/officeDocument/2006/relationships/image" Target="../media/image60.png"/><Relationship Id="rId1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3" Type="http://schemas.openxmlformats.org/officeDocument/2006/relationships/image" Target="../media/image13.png"/><Relationship Id="rId21" Type="http://schemas.openxmlformats.org/officeDocument/2006/relationships/image" Target="../media/image89.png"/><Relationship Id="rId7" Type="http://schemas.openxmlformats.org/officeDocument/2006/relationships/image" Target="../media/image40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2" Type="http://schemas.openxmlformats.org/officeDocument/2006/relationships/image" Target="../media/image12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5" Type="http://schemas.openxmlformats.org/officeDocument/2006/relationships/image" Target="../media/image15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14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01.png"/><Relationship Id="rId3" Type="http://schemas.openxmlformats.org/officeDocument/2006/relationships/image" Target="../media/image13.png"/><Relationship Id="rId7" Type="http://schemas.openxmlformats.org/officeDocument/2006/relationships/image" Target="../media/image40.png"/><Relationship Id="rId12" Type="http://schemas.openxmlformats.org/officeDocument/2006/relationships/image" Target="../media/image1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9.png"/><Relationship Id="rId5" Type="http://schemas.openxmlformats.org/officeDocument/2006/relationships/image" Target="../media/image15.png"/><Relationship Id="rId10" Type="http://schemas.openxmlformats.org/officeDocument/2006/relationships/image" Target="../media/image98.png"/><Relationship Id="rId4" Type="http://schemas.openxmlformats.org/officeDocument/2006/relationships/image" Target="../media/image14.png"/><Relationship Id="rId9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03.png"/><Relationship Id="rId3" Type="http://schemas.openxmlformats.org/officeDocument/2006/relationships/image" Target="../media/image13.png"/><Relationship Id="rId7" Type="http://schemas.openxmlformats.org/officeDocument/2006/relationships/image" Target="../media/image40.png"/><Relationship Id="rId12" Type="http://schemas.openxmlformats.org/officeDocument/2006/relationships/image" Target="../media/image1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9.png"/><Relationship Id="rId5" Type="http://schemas.openxmlformats.org/officeDocument/2006/relationships/image" Target="../media/image15.png"/><Relationship Id="rId10" Type="http://schemas.openxmlformats.org/officeDocument/2006/relationships/image" Target="../media/image98.png"/><Relationship Id="rId4" Type="http://schemas.openxmlformats.org/officeDocument/2006/relationships/image" Target="../media/image14.png"/><Relationship Id="rId9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092200"/>
            <a:ext cx="15722600" cy="1099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900" y="863600"/>
            <a:ext cx="1752600" cy="162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6883400"/>
            <a:ext cx="16814800" cy="666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0" y="863600"/>
            <a:ext cx="1752600" cy="162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244600"/>
            <a:ext cx="15722600" cy="1099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384300"/>
            <a:ext cx="15722600" cy="1099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0" y="1168400"/>
            <a:ext cx="1752600" cy="162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1536700"/>
            <a:ext cx="15722600" cy="1099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826500"/>
            <a:ext cx="16891000" cy="563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900" y="9245600"/>
            <a:ext cx="393700" cy="609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1500" y="10045700"/>
            <a:ext cx="7404100" cy="127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0800" y="4178300"/>
            <a:ext cx="1193800" cy="1193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3378200"/>
            <a:ext cx="5219700" cy="3403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0" y="6121400"/>
            <a:ext cx="11645900" cy="1358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1800" y="8813800"/>
            <a:ext cx="86868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1968500"/>
            <a:ext cx="812800" cy="812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4000" y="3200400"/>
            <a:ext cx="4521200" cy="6172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1500" y="1917700"/>
            <a:ext cx="1168400" cy="1016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5900" y="1371600"/>
            <a:ext cx="6667500" cy="2476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0700" y="5854700"/>
            <a:ext cx="54102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78900" y="5854700"/>
            <a:ext cx="5626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1968500"/>
            <a:ext cx="812800" cy="812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7500" y="4064000"/>
            <a:ext cx="10045700" cy="402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1500" y="1917700"/>
            <a:ext cx="1168400" cy="1016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7800" y="1358900"/>
            <a:ext cx="593090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1968500"/>
            <a:ext cx="812800" cy="812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1400" y="3441700"/>
            <a:ext cx="8521700" cy="5435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9400" y="7264400"/>
            <a:ext cx="4191000" cy="134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1500" y="1917700"/>
            <a:ext cx="1168400" cy="1016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08600" y="1231900"/>
            <a:ext cx="3479800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100" y="1968500"/>
            <a:ext cx="8128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4100" y="1917700"/>
            <a:ext cx="1193800" cy="102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1200" y="1371600"/>
            <a:ext cx="5283200" cy="2476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2100" y="3759200"/>
            <a:ext cx="15176500" cy="5118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7900" y="4419600"/>
            <a:ext cx="6172200" cy="3797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8F4930F-F6CC-8C33-97E7-E899576A61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2975" y="1725340"/>
            <a:ext cx="1362265" cy="13051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3EEFB62-3CE7-19B2-4D31-4ED03C23B9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52430"/>
            <a:ext cx="18312183" cy="1080613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KakaoTalk_20241126_114234791">
            <a:hlinkClick r:id="" action="ppaction://media"/>
            <a:extLst>
              <a:ext uri="{FF2B5EF4-FFF2-40B4-BE49-F238E27FC236}">
                <a16:creationId xmlns:a16="http://schemas.microsoft.com/office/drawing/2014/main" id="{CAFD362C-28A3-AFD3-6140-2EBBAE7025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95400" y="476250"/>
            <a:ext cx="4191000" cy="8919507"/>
          </a:xfrm>
          <a:prstGeom prst="rect">
            <a:avLst/>
          </a:prstGeom>
        </p:spPr>
      </p:pic>
      <p:pic>
        <p:nvPicPr>
          <p:cNvPr id="19" name="카메라부분 영상">
            <a:hlinkClick r:id="" action="ppaction://media"/>
            <a:extLst>
              <a:ext uri="{FF2B5EF4-FFF2-40B4-BE49-F238E27FC236}">
                <a16:creationId xmlns:a16="http://schemas.microsoft.com/office/drawing/2014/main" id="{E377163C-07F7-607A-7676-A93CB0B50D2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863018" y="495300"/>
            <a:ext cx="4558082" cy="8919506"/>
          </a:xfrm>
          <a:prstGeom prst="rect">
            <a:avLst/>
          </a:prstGeom>
        </p:spPr>
      </p:pic>
      <p:pic>
        <p:nvPicPr>
          <p:cNvPr id="22" name="tts영상">
            <a:hlinkClick r:id="" action="ppaction://media"/>
            <a:extLst>
              <a:ext uri="{FF2B5EF4-FFF2-40B4-BE49-F238E27FC236}">
                <a16:creationId xmlns:a16="http://schemas.microsoft.com/office/drawing/2014/main" id="{79206706-17C7-5F3E-96AC-7D22CC06AF6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414717" y="495299"/>
            <a:ext cx="4558083" cy="8919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57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25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25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0" y="1968500"/>
            <a:ext cx="8128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2400" y="1917700"/>
            <a:ext cx="1168400" cy="1016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9500" y="1371600"/>
            <a:ext cx="4330700" cy="2476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4280281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02200" y="5537200"/>
            <a:ext cx="85217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4000" y="3810000"/>
            <a:ext cx="2387600" cy="3505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40900" y="3771900"/>
            <a:ext cx="2387600" cy="3543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77500" y="4724400"/>
            <a:ext cx="914400" cy="685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4600" y="3810000"/>
            <a:ext cx="2387600" cy="3505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31800" y="3771900"/>
            <a:ext cx="2387600" cy="3543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44600" y="4800600"/>
            <a:ext cx="762000" cy="54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44900" y="4673600"/>
            <a:ext cx="673100" cy="774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99300" y="4724400"/>
            <a:ext cx="825500" cy="673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35200" y="7569200"/>
            <a:ext cx="3581400" cy="787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44800" y="6032500"/>
            <a:ext cx="2120900" cy="762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7900" y="6032500"/>
            <a:ext cx="2641600" cy="762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02800" y="6032500"/>
            <a:ext cx="2298700" cy="762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903200" y="6032500"/>
            <a:ext cx="2565400" cy="762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715000" y="7569200"/>
            <a:ext cx="3683000" cy="774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220200" y="7569200"/>
            <a:ext cx="3467100" cy="774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725400" y="7569200"/>
            <a:ext cx="3441700" cy="774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0" y="1968500"/>
            <a:ext cx="812800" cy="812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7400" y="5410200"/>
            <a:ext cx="1155700" cy="1155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2400" y="1917700"/>
            <a:ext cx="1168400" cy="1016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6800" y="1231900"/>
            <a:ext cx="2755900" cy="261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29300" y="5321300"/>
            <a:ext cx="89535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092200"/>
            <a:ext cx="15722600" cy="1099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900" y="863600"/>
            <a:ext cx="1752600" cy="1625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6121400"/>
            <a:ext cx="16814800" cy="666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0" y="863600"/>
            <a:ext cx="1752600" cy="162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244600"/>
            <a:ext cx="15722600" cy="1099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384300"/>
            <a:ext cx="15722600" cy="1099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0" y="1168400"/>
            <a:ext cx="1752600" cy="162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1536700"/>
            <a:ext cx="15722600" cy="1099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8051800"/>
            <a:ext cx="16891000" cy="563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300" y="2628900"/>
            <a:ext cx="4584700" cy="4584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9300" y="2387600"/>
            <a:ext cx="9436100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800" y="1041400"/>
            <a:ext cx="6502400" cy="3670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0100" y="4229100"/>
            <a:ext cx="1206500" cy="1079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1969516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9800" y="5308600"/>
            <a:ext cx="45212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9300" y="4064000"/>
            <a:ext cx="1587500" cy="1536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52200" y="4064000"/>
            <a:ext cx="2463800" cy="1028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15700" y="4737100"/>
            <a:ext cx="3048000" cy="596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1900" y="4318000"/>
            <a:ext cx="1206500" cy="10795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1969516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1600" y="5397500"/>
            <a:ext cx="45212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8100" y="4140200"/>
            <a:ext cx="1333500" cy="1587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89400" y="4203700"/>
            <a:ext cx="1092200" cy="1524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40200" y="4838700"/>
            <a:ext cx="2019300" cy="889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1900" y="5918200"/>
            <a:ext cx="1206500" cy="10795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96951600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1600" y="6997700"/>
            <a:ext cx="45212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00300" y="5740400"/>
            <a:ext cx="1651000" cy="1587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89400" y="5803900"/>
            <a:ext cx="1892300" cy="1524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40200" y="6400800"/>
            <a:ext cx="2425700" cy="889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0100" y="5918200"/>
            <a:ext cx="1206500" cy="10795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196951600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9800" y="6997700"/>
            <a:ext cx="4521200" cy="12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28200" y="5715000"/>
            <a:ext cx="1435100" cy="1536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277600" y="5803900"/>
            <a:ext cx="1803400" cy="1524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328400" y="6451600"/>
            <a:ext cx="4533900" cy="889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1900" y="7658100"/>
            <a:ext cx="1206500" cy="10795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196951600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-60000">
            <a:off x="3911600" y="8712200"/>
            <a:ext cx="4330700" cy="12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36800" y="7505700"/>
            <a:ext cx="1739900" cy="15367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76700" y="7505700"/>
            <a:ext cx="2781300" cy="10287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127500" y="8166100"/>
            <a:ext cx="1638300" cy="5969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0100" y="7658100"/>
            <a:ext cx="1206500" cy="10795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196951600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9800" y="8737600"/>
            <a:ext cx="4521200" cy="127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525000" y="7505700"/>
            <a:ext cx="1739900" cy="1536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264900" y="7505700"/>
            <a:ext cx="3962400" cy="10287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328400" y="8191500"/>
            <a:ext cx="28702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200" y="4432300"/>
            <a:ext cx="14097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100" y="1968500"/>
            <a:ext cx="8128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8700" y="1917700"/>
            <a:ext cx="1168400" cy="1016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3100" y="1358900"/>
            <a:ext cx="4445000" cy="2489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2100" y="3759200"/>
            <a:ext cx="7505700" cy="2438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2100" y="6362700"/>
            <a:ext cx="7505700" cy="2438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0200" y="3759200"/>
            <a:ext cx="7505700" cy="243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0200" y="6362700"/>
            <a:ext cx="7505700" cy="2438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51800" y="5334000"/>
            <a:ext cx="1828800" cy="1828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11400" y="4025900"/>
            <a:ext cx="1765300" cy="1892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1000" y="4470400"/>
            <a:ext cx="1993900" cy="1320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03700" y="5029200"/>
            <a:ext cx="1524000" cy="5969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61600" y="3975100"/>
            <a:ext cx="1765300" cy="190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28500" y="4419600"/>
            <a:ext cx="1993900" cy="1320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192000" y="5003800"/>
            <a:ext cx="1714500" cy="5969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61600" y="6642100"/>
            <a:ext cx="1765300" cy="18923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128500" y="7061200"/>
            <a:ext cx="1993900" cy="1320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153900" y="7632700"/>
            <a:ext cx="2311400" cy="5969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36800" y="6692900"/>
            <a:ext cx="1765300" cy="1905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16400" y="7073900"/>
            <a:ext cx="1993900" cy="1320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41800" y="7632700"/>
            <a:ext cx="15748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1968500"/>
            <a:ext cx="812800" cy="812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0100" y="3390900"/>
            <a:ext cx="2006600" cy="254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8600" y="4064000"/>
            <a:ext cx="6172200" cy="4114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2000" y="5105400"/>
            <a:ext cx="6172200" cy="2019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1917700"/>
            <a:ext cx="1193800" cy="1028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5900" y="1358900"/>
            <a:ext cx="707390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1968500"/>
            <a:ext cx="812800" cy="812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4200" y="3403600"/>
            <a:ext cx="5270500" cy="5626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0100" y="3390900"/>
            <a:ext cx="2006600" cy="2540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8100" y="3517900"/>
            <a:ext cx="9156700" cy="5511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1917700"/>
            <a:ext cx="1193800" cy="1028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5900" y="1358900"/>
            <a:ext cx="8674100" cy="2489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4700" y="3302000"/>
            <a:ext cx="41275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3400" y="1917700"/>
            <a:ext cx="1193800" cy="102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8600" y="1231900"/>
            <a:ext cx="2654300" cy="262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8700" y="3848100"/>
            <a:ext cx="4330700" cy="474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81400" y="4343400"/>
            <a:ext cx="1752600" cy="1752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28900" y="6286500"/>
            <a:ext cx="3505200" cy="952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000" y="7150100"/>
            <a:ext cx="4025900" cy="914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2300" y="3848100"/>
            <a:ext cx="4330700" cy="4749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67700" y="4343400"/>
            <a:ext cx="1752600" cy="1752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24700" y="6286500"/>
            <a:ext cx="36957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99300" y="7150100"/>
            <a:ext cx="3898900" cy="914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58600" y="3848100"/>
            <a:ext cx="4330700" cy="4749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54000" y="4343400"/>
            <a:ext cx="1752600" cy="1752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220700" y="4660900"/>
            <a:ext cx="1181100" cy="1181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5100" y="4724400"/>
            <a:ext cx="1155700" cy="1066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48600" y="4114800"/>
            <a:ext cx="2273300" cy="2273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55400" y="6235700"/>
            <a:ext cx="4038600" cy="1003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001500" y="6477000"/>
            <a:ext cx="3619500" cy="1917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5700" y="1968500"/>
            <a:ext cx="812800" cy="81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8700" y="1917700"/>
            <a:ext cx="1168400" cy="1016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8500" y="1358900"/>
            <a:ext cx="6083300" cy="2489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3700" y="3771900"/>
            <a:ext cx="3670300" cy="49149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51500" y="3949700"/>
            <a:ext cx="3327400" cy="274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21500" y="3771900"/>
            <a:ext cx="774700" cy="48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46900" y="3721100"/>
            <a:ext cx="787400" cy="635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13400" y="6807200"/>
            <a:ext cx="3086100" cy="762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72100" y="7518400"/>
            <a:ext cx="3644900" cy="838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7200" y="3771900"/>
            <a:ext cx="3670300" cy="49149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25000" y="3949700"/>
            <a:ext cx="3327400" cy="2743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5000" y="3771900"/>
            <a:ext cx="774700" cy="482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20400" y="3721100"/>
            <a:ext cx="787400" cy="63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34500" y="6807200"/>
            <a:ext cx="3238500" cy="762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66200" y="7518400"/>
            <a:ext cx="3911600" cy="838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93700" y="3771900"/>
            <a:ext cx="3670300" cy="49149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271500" y="3949700"/>
            <a:ext cx="3327400" cy="2743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41500" y="3771900"/>
            <a:ext cx="774700" cy="482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66900" y="3721100"/>
            <a:ext cx="787400" cy="635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081000" y="6807200"/>
            <a:ext cx="3251200" cy="762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309600" y="7518400"/>
            <a:ext cx="3327400" cy="838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3200" y="3771900"/>
            <a:ext cx="3670300" cy="49149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76400" y="3962400"/>
            <a:ext cx="3327400" cy="2743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08300" y="3771900"/>
            <a:ext cx="774700" cy="482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21000" y="3721100"/>
            <a:ext cx="787400" cy="635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65300" y="6807200"/>
            <a:ext cx="2921000" cy="7620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89100" y="7518400"/>
            <a:ext cx="33020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1968500"/>
            <a:ext cx="812800" cy="812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0" y="3644900"/>
            <a:ext cx="6172200" cy="4470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1500" y="1917700"/>
            <a:ext cx="1168400" cy="1016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5900" y="1371600"/>
            <a:ext cx="6667500" cy="2476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8445500"/>
            <a:ext cx="54102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56200" y="8445500"/>
            <a:ext cx="61468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C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1181100"/>
            <a:ext cx="16802100" cy="8458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1968500"/>
            <a:ext cx="812800" cy="812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0600" y="3352800"/>
            <a:ext cx="6134100" cy="5029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1500" y="1917700"/>
            <a:ext cx="1168400" cy="1016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5900" y="1371600"/>
            <a:ext cx="6667500" cy="2476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8648700"/>
            <a:ext cx="5410200" cy="596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5900" y="8636000"/>
            <a:ext cx="6350000" cy="736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17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봉가은</cp:lastModifiedBy>
  <cp:revision>2</cp:revision>
  <dcterms:created xsi:type="dcterms:W3CDTF">2006-08-16T00:00:00Z</dcterms:created>
  <dcterms:modified xsi:type="dcterms:W3CDTF">2024-11-26T03:35:16Z</dcterms:modified>
</cp:coreProperties>
</file>